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4T09:05:57.13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0,'28'0,"55"7,-32 0,184 20,630 77,-1 23,-437-62,-299-52,171-4,366-14,-579 5,-219 10,27 1,-722 4,737-16,-457-17,-8 0,472 18,135-13,105-12,225-6,867 26,-731 8,522-3,-1001-1,44 2,-74 0,-1 0,1 0,-1 0,0 1,0 1,1-1,-1 1,7 4,-14-7,1 0,0 0,-1 1,1-1,0 0,-1 1,1-1,0 1,-1-1,1 1,-1-1,1 1,-1-1,1 1,-1-1,1 1,-1 0,0-1,1 1,-1 0,0-1,1 1,-1 0,0 0,0-1,0 1,0 0,0 0,0-1,0 1,0 0,0 0,0-1,0 1,0 0,0-1,-1 1,1 0,0 0,-1-1,1 1,0 0,-1-1,1 1,-1-1,1 1,-1-1,1 1,-1-1,1 1,-1-1,0 1,0 0,-4 3,-1-1,0 1,0-1,-11 5,-32 10,-1-3,-100 18,-107-1,227-29,-588 32,-1-33,-139 4,155 46,112-5,468-45,19-1,-1 0,0-1,0 1,1-1,-1 0,0-1,0 1,1-1,-1 0,0 0,-4-2,8 3,1 0,0 0,0 0,0 0,0-1,0 1,-1 0,1 0,0 0,0 0,0 0,0-1,0 1,0 0,0 0,0 0,0 0,-1 0,1-1,0 1,0 0,0 0,0 0,0-1,0 1,0 0,0 0,0 0,0 0,0-1,1 1,-1 0,0 0,0 0,0 0,0-1,0 1,0 0,0 0,0 0,0 0,0 0,1 0,-1-1,0 1,0 0,0 0,0 0,0 0,1 0,-1 0,0 0,0 0,0 0,0 0,1 0,-1 0,0-1,0 1,0 0,1 0,10-5,1 1,1 0,-1 0,1 1,15-1,30-8,-9-5,63-31,-31 12,391-130,-380 143,2 3,166-12,1118-2,-1376 34,12-1,0 2,0 0,23 4,-37-5,1 0,0 0,-1 0,1 0,0 0,-1 0,1 1,-1-1,1 0,0 0,-1 0,1 1,-1-1,1 0,0 1,-1-1,1 1,-1-1,1 1,-1-1,0 0,1 1,-1 0,1-1,-1 1,0-1,0 1,1-1,-1 2,0-1,-1 0,0-1,0 1,1 0,-1 0,0-1,0 1,0-1,0 1,0-1,1 1,-1-1,0 0,0 1,0-1,0 0,-1 0,0 1,-19 2,-34 0,46-3,-45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6:56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 24575,'464'0'0,"-433"-2"0,-1-1 0,41-9 0,26-3 0,193 10 87,-179 6-1539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6:59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0 338 24575,'16'-13'0,"1"1"0,0 0 0,0 1 0,1 1 0,21-8 0,3-3 0,-34 18 0,0 1 0,0 0 0,0 0 0,0 0 0,0 1 0,0 0 0,1 1 0,-1 0 0,0 0 0,12 3 0,35-3 0,-36-1 0,0-2 0,0-1 0,19-5 0,-34 8 0,1-1 0,-1 1 0,0-1 0,0 0 0,0 0 0,0 0 0,0 0 0,0-1 0,-1 0 0,1 1 0,-1-1 0,0-1 0,0 1 0,0 0 0,0-1 0,0 0 0,-1 1 0,4-8 0,-5 7 0,-1 1 0,1 0 0,-1 0 0,0 0 0,0 0 0,0-1 0,0 1 0,-1 0 0,1 0 0,-1 0 0,0 0 0,0 0 0,0 0 0,0 0 0,-1 0 0,1 0 0,-1 0 0,1 1 0,-1-1 0,0 1 0,-4-5 0,-5-5 0,-1 0 0,-24-19 0,27 24 0,-21-18-1365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7:03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24575,'13'0'0,"9"0"0,7 0 0,5 6 0,3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7:40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0 215 24575,'8'-1'0,"0"1"0,0-2 0,-1 1 0,1-1 0,9-3 0,14-4 0,120-22 0,2 7 0,197-6 0,-45 13 0,206-4 0,-480 19 0,1 0 0,42-10 0,-37 5 0,41-2 0,0 6 0,-22 2 0,73-11 0,-43 1 0,99-2 0,90 14 0,-115 1 0,346-2 0,-489 1 0,1 0 0,-1 1 0,0 1 0,1 1 0,22 8 0,80 37 0,-99-39 0,-5-4 0,0-1 0,1 0 0,0-1 0,0 0 0,0-2 0,24 1 0,5-2 0,54-6 0,-42-5 0,-44 7 0,0 0 0,0 1 0,0 1 0,28 0 0,-37 2 0,-1-1 0,0 1 0,0 0 0,1 0 0,-1 1 0,0-1 0,0 1 0,0 0 0,0 0 0,-1 1 0,1-1 0,-1 1 0,1-1 0,-1 1 0,0 0 0,0 0 0,0 1 0,0-1 0,-1 1 0,5 6 0,-4-3-195,1 0 0,-1 1 0,0 0 0,-1-1 0,0 1 0,2 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7:47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298 566 24575,'7'-1'0,"0"0"0,0-1 0,0 0 0,-1 0 0,1-1 0,-1 0 0,0 0 0,0 0 0,0-1 0,0 0 0,5-5 0,-2 3 0,32-21 0,75-39 0,-98 58 0,0 1 0,0 0 0,1 2 0,0 0 0,0 1 0,0 1 0,29-2 0,66 6 0,-65 1 0,1-3 0,82-11 0,-58 1 0,107-3 0,79 15 0,-104 1 0,731-2 0,-864-1 0,0-1 0,0 0 0,0-2 0,29-9 0,88-36 0,-95 31 0,1 3 0,65-15 0,-54 24 0,1 1 0,103 7 0,-54 1 0,-55-3 0,-10-1 0,-1 2 0,1 1 0,43 9 0,-36-2 0,0-2 0,99-1 0,-124-4 0,0 1 0,1 0 0,32 10 0,-7-2 0,-45-10 0,1 1 0,-1-1 0,0 1 0,1 0 0,-1 0 0,0 0 0,-1 1 0,1 0 0,0 0 0,-1 0 0,1 0 0,-1 1 0,0 0 0,0 0 0,-1 0 0,1 0 0,-1 0 0,0 1 0,0 0 0,4 7 0,-5-8 0,0 1 0,0-1 0,1 0 0,-1 0 0,1-1 0,0 1 0,0 0 0,1-1 0,6 6 0,-7-7 0,0-1 0,0 1 0,0-1 0,1 0 0,-1 0 0,0 0 0,1-1 0,-1 1 0,0-1 0,1 0 0,-1 1 0,0-2 0,1 1 0,6-1 0,101-14 0,-125 15 0,1-1 0,-1 2 0,-18 2 0,-45 17 0,32-7 0,-1-2 0,-1-2 0,-74 5 0,-367-14 0,210-2 0,-572 2 0,827-1 0,-1-2 0,1 0 0,-27-8 0,23 5 0,-47-5 0,51 8 0,-38-8 0,48 7 0,0 1 0,0 0 0,0 1 0,0 1 0,0 0 0,0 1 0,0 0 0,-1 1 0,-14 3 0,-10 5 0,0-3 0,-67 3 0,-80-9 0,77-2 0,-986 2 0,1055-2 0,0-3 0,-60-13 0,66 11 0,17 4 0,0-2 0,0 0 0,1-1 0,-1 0 0,1-1 0,-17-12 0,23 14 0,0-1 0,1 0 0,0 0 0,1-1 0,-1 0 0,1-1 0,1 0 0,-1 0 0,1 0 0,1-1 0,-6-10 0,10 16 0,-1 0 0,1 0 0,0 0 0,0-1 0,0 1 0,1 0 0,-1 0 0,1-1 0,0 1 0,0 0 0,0-1 0,0 1 0,0 0 0,1 0 0,0-1 0,-1 1 0,1 0 0,0 0 0,1 0 0,-1 0 0,0 0 0,1 0 0,0 0 0,0 1 0,0-1 0,0 0 0,0 1 0,0 0 0,1-1 0,-1 1 0,1 0 0,5-3 0,1-1 0,0 1 0,1 0 0,0 1 0,0 0 0,0 0 0,0 1 0,0 1 0,1-1 0,10 0 0,163-27 0,7-1 0,-68 19 119,373-20-1603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02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153 616 24575,'22'-12'0,"0"-1"0,34-28 0,-17 11 0,120-75 0,10-7 0,-30 18 0,-138 94 0,-1-1 0,1 1 0,0 0 0,0-1 0,-1 1 0,1-1 0,0 1 0,-1-1 0,1 1 0,0-1 0,-1 0 0,1 1 0,-1-1 0,1 0 0,-1 1 0,1-1 0,-1 0 0,0 0 0,1-1 0,-1 1 0,0 1 0,-1 0 0,1-1 0,-1 1 0,1 0 0,0-1 0,-1 1 0,1 0 0,-1 0 0,1-1 0,-1 1 0,1 0 0,-1 0 0,1 0 0,-1 0 0,1-1 0,-1 1 0,1 0 0,-1 0 0,1 0 0,-1 0 0,0 1 0,-38 2 0,3 4 0,1-1 0,-1-2 0,0-1 0,-1-2 0,-44-5 0,15-8 0,1-3 0,1-3 0,-69-29 0,123 44 0,-8-4 0,10 4 0,0-1 0,-1 1 0,1 1 0,-1-1 0,0 2 0,0-1 0,-16 0 0,24 2 0,1 0 0,-1 1 0,0-1 0,0 0 0,0 1 0,0-1 0,0 0 0,0 1 0,1-1 0,-1 1 0,0-1 0,0 1 0,1-1 0,-1 1 0,0 0 0,1-1 0,-1 1 0,1 0 0,-1 0 0,1-1 0,-1 1 0,1 0 0,-1 0 0,1 0 0,0 0 0,-1 0 0,1-1 0,0 1 0,0 0 0,0 0 0,0 0 0,0 0 0,0 2 0,4 31 0,63 246 0,-65-272 0,0 0 0,1 0 0,0 0 0,0 0 0,1 0 0,0-1 0,0 0 0,8 11 0,-8-14 0,0 0 0,0 0 0,0-1 0,0 1 0,1-1 0,-1 0 0,1 0 0,0-1 0,0 1 0,0-1 0,0 0 0,0-1 0,0 1 0,9 0 0,-1 0 0,0-1 0,0 0 0,0-2 0,1 1 0,15-4 0,66-17 0,-58 12 0,24-7 0,-34 8 0,0 2 0,0 0 0,40-2 0,322 7 0,-181 3 0,-155-3 0,-20 0 0,0 1 0,-1 1 0,1 2 0,-1 1 0,44 12 0,-16 1 0,93 15 0,-235-46 0,-150-47 0,118 24 0,-154-52 0,21 19 0,164 50 0,58 14 0,-65-20 0,83 24 0,0-1 0,0 0 0,1 0 0,-1 0 0,1-1 0,0 0 0,0-1 0,0 1 0,-8-10 0,13 14 0,0-1 0,1 0 0,-1 0 0,0 0 0,1 0 0,-1 0 0,1 0 0,-1 0 0,1 0 0,0 0 0,-1 0 0,1 0 0,0 0 0,0 0 0,0 0 0,0 0 0,0 0 0,0 0 0,0 0 0,0 0 0,0-1 0,1 0 0,0 0 0,-1 0 0,1 0 0,0 1 0,1-1 0,-1 0 0,0 1 0,0-1 0,1 1 0,-1 0 0,1-1 0,2-1 0,4-2 0,0 1 0,0 0 0,0 0 0,13-3 0,1 0 0,1 2 0,0 0 0,37-1 0,73 3 0,-91 4 0,466 2 0,-460 0 0,0 2 0,0 2 0,73 21 0,-63-14 0,-9-7 0,0-1 0,0-2 0,95-6 0,-49 0 0,1598 2 0,-1663 2 0,-1 1 0,46 10 0,-39-6 0,41 3 0,-52-9 0,-12-1 0,0 1 0,0 0 0,-1 1 0,22 6 0,-30-7 0,-1 0 0,1 1 0,-1 0 0,1 0 0,-1 0 0,1 0 0,-1 0 0,0 1 0,0-1 0,0 1 0,-1 0 0,1 0 0,-1 0 0,1 0 0,-1 0 0,0 1 0,0-1 0,-1 1 0,3 6 0,0 2 0,-1 1 0,0-1 0,-1 1 0,0-1 0,-1 17 0,-5 68 0,0-37 0,4-53 0,0 0 0,-1 0 0,1 0 0,-2-1 0,1 1 0,-1 0 0,0 0 0,-3 7 0,3-11 0,0 0 0,0-1 0,0 1 0,0-1 0,0 1 0,0-1 0,-1 0 0,1 0 0,-1 0 0,1 0 0,-1 0 0,0-1 0,0 1 0,0-1 0,0 0 0,0 1 0,0-1 0,0-1 0,0 1 0,-4 0 0,-67 8 0,45-6 0,0 1 0,-28 8 0,-58 26 0,-15 4 0,-76 7 0,158-41 0,-1-2 0,-65 0 0,-166-8 0,243 0 0,-70-13 0,-10 0 0,-410 9 0,295 8 0,129-1 0,-121-3 0,96-15 0,83 9 0,-61-3 0,-45 12 0,-39-2 0,158-3 0,1-1 0,0-1 0,-42-14 0,43 10 0,-1 2 0,0 1 0,-37-3 0,55 9 0,-26-1 0,-50-10 0,43 4 0,-75-1 0,43 4 0,63 3 0,0 0 0,-23-7 0,35 9 0,0-1 0,1 0 0,-1 1 0,0-1 0,1 0 0,-1-1 0,1 1 0,-1 0 0,1-1 0,-1 1 0,1-1 0,0 0 0,0 0 0,0 0 0,0 0 0,0 0 0,0 0 0,1-1 0,-1 1 0,-1-4 0,3 3 0,0 1 0,0 0 0,0 0 0,0-1 0,1 1 0,-1 0 0,1 0 0,0 0 0,-1-1 0,1 1 0,0 0 0,0 0 0,1 0 0,-1 0 0,0 1 0,0-1 0,1 0 0,-1 1 0,1-1 0,0 0 0,0 1 0,3-2 0,5-5 0,0 1 0,19-10 0,-4 6 0,0 1 0,1 1 0,29-6 0,38-14 0,16-11 0,1 4 0,3 5 0,0 6 0,2 4 0,131-7 0,265 23 0,-370 7 0,-117-4 0,1 0 0,-1-2 0,0 0 0,0-2 0,28-10 0,-22 6 0,0 2 0,47-7 0,0 9 0,-37 4 0,48-9 0,-31 1 0,102-3 0,59 14 0,-81 1 0,-49-2 0,28-2 0,143 18 0,-93-1 0,206-8 0,-306-7 0,-59 0 0,6 0 0,1 0 0,27 5 0,-38-5 0,0 1 0,-1 0 0,1 0 0,0 0 0,0 0 0,0 1 0,-1-1 0,5 3 0,-6-3 0,-1 0 0,1-1 0,0 1 0,0 0 0,0 0 0,-1 0 0,1 0 0,0 0 0,-1 0 0,1 0 0,-1 0 0,1 0 0,-1 1 0,0-1 0,1 0 0,-1 0 0,0 0 0,0 0 0,0 1 0,0-1 0,0 2 0,0-2 0,0 1 0,-1 0 0,1 0 0,-1-1 0,0 1 0,0-1 0,1 1 0,-1 0 0,0-1 0,0 1 0,0-1 0,0 0 0,-1 1 0,1-1 0,-3 2 0,-24 16 0,1-6 0,0-1 0,-1-1 0,0-2 0,0 0 0,-1-2 0,-38 4 0,-182 6 0,226-16 0,-288 16 0,-165 2 0,441-21 0,1-2 0,0-2 0,-51-14 0,-32-6 0,-122-22 0,138 27 0,-164-57 0,173 48 0,-39-9 0,-97-33 0,212 66 0,9 3 0,1 0 0,-1 0 0,0 1 0,0 0 0,-1 0 0,1 1 0,0 0 0,-1 0 0,-8 0 0,35 32 0,-18-27 0,0 0 0,0 0 0,0 0 0,-1 0 0,1 0 0,-1 0 0,0 1 0,-1-1 0,1 0 0,-1 0 0,0 0 0,0 0 0,0 0 0,0-1 0,-1 1 0,1 0 0,-1 0 0,0-1 0,0 1 0,-5 5 0,-2 4 0,-1-1 0,-1 1 0,-22 19 0,10-15 0,0 0 0,-2-2 0,0-1 0,0-1 0,-33 11 0,17-5 0,-122 46 0,132-56 0,-1 0 0,1-3 0,-45 5 0,-25 4 0,99-15-37,1 0 0,-1 1 1,1-1-1,-1 0 0,1 0 0,-1 0 0,1 0 0,0 0 0,-1 0 0,1 0 0,-1-1 0,1 1 1,-1-1-1,1 1 0,-1-1 0,1 1 0,0-1 0,-1 0 0,1 1 0,0-1 0,0 0 0,0 0 1,-1 0-1,1 0 0,0 0 0,0 0 0,1-1 0,-1 1 0,0 0 0,0 0 0,0-1 0,1 1 1,-1 0-1,1-1 0,-1 1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11.9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469 183 24575,'-18'-8'0,"0"1"0,0 1 0,-1 0 0,-27-3 0,18 3 0,-56-9 0,-24-5 0,94 16 0,0 0 0,0-1 0,0 0 0,1-1 0,-15-9 0,24 13 0,1-1 0,-1 1 0,0-1 0,1 0 0,0 0 0,-4-5 0,7 8 0,-1-1 0,1 1 0,-1-1 0,1 0 0,0 1 0,-1-1 0,1 1 0,0-1 0,-1 0 0,1 1 0,0-1 0,0 0 0,0 0 0,-1 1 0,1-1 0,0 0 0,0 1 0,0-1 0,0 0 0,0 0 0,0 1 0,1-1 0,-1 0 0,0 1 0,0-1 0,0 0 0,1 1 0,-1-1 0,0 0 0,1 1 0,-1-1 0,1 0 0,-1 1 0,0-1 0,1 1 0,-1-1 0,1 1 0,0-1 0,-1 1 0,1-1 0,-1 1 0,1 0 0,0-1 0,-1 1 0,1 0 0,0-1 0,7-2 0,-1 1 0,0-1 0,1 1 0,0 1 0,-1-1 0,14 0 0,54 2 0,-46 1 0,7 0 0,0 2 0,0 2 0,0 1 0,0 2 0,40 15 0,81 21 0,-134-38 0,1-1 0,-1-1 0,46 1 0,-15-2 0,-25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15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293 709 24575,'1'2'0,"-1"1"0,0-1 0,-1 0 0,1 1 0,0-1 0,-1 0 0,1 1 0,-1-1 0,0 0 0,1 0 0,-1 1 0,0-1 0,0 0 0,-1 0 0,1 0 0,0 0 0,-1-1 0,1 1 0,-4 3 0,3-4 0,1-1 0,-1 1 0,1 0 0,-1-1 0,0 0 0,1 1 0,-1-1 0,1 0 0,-1 0 0,0 0 0,1 0 0,-1 0 0,1 0 0,-1-1 0,0 1 0,1 0 0,-1-1 0,1 1 0,-1-1 0,1 0 0,-1 1 0,1-1 0,0 0 0,-1 0 0,1 0 0,0 0 0,0 0 0,-1 0 0,1 0 0,-1-2 0,-2-1 0,1 0 0,-1 0 0,1-1 0,0 0 0,0 1 0,0-1 0,1 0 0,-1 0 0,1 0 0,-2-11 0,-1-5 0,-3-34 0,6 35 0,-7-31 0,-2 19 0,-17-37 0,18 47 0,1 0 0,1 0 0,1-1 0,-7-38 0,10 5 0,5 45 0,-1 0 0,-1 0 0,0 0 0,0 1 0,-1-1 0,-1 1 0,0-1 0,0 1 0,-1 0 0,-5-11 0,-9-10-682,-16-38-1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28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370 417 24566,'-367'-307'0,"833"198"0,-932 218 0,1206 67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43.3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412 1137 24575,'0'-2'0,"0"-1"0,0 1 0,0 0 0,-1-1 0,1 1 0,-1 0 0,0-1 0,0 1 0,-1-3 0,-5-11 0,-11-44 0,-12-37 0,-4 1 0,-51-100 0,73 172 0,-34-57 0,41 73 0,0 0 0,-1 1 0,0-1 0,-1 2 0,1-1 0,-1 1 0,-11-8 0,16 12 0,0 1 0,-1-1 0,1 1 0,-1 0 0,1 0 0,-1 0 0,1 0 0,-1 0 0,0 1 0,1-1 0,-1 1 0,0-1 0,0 1 0,1 0 0,-1 0 0,-4 1 0,4 0 0,1 0 0,0 0 0,0 0 0,-1 0 0,1 0 0,0 0 0,0 1 0,0-1 0,0 1 0,1 0 0,-1-1 0,0 1 0,1 0 0,-1 0 0,1 0 0,0 0 0,-1 0 0,-1 5 0,-2 4 0,1-1 0,0 1 0,0 1 0,1-1 0,0 0 0,1 1 0,1 0 0,-1-1 0,2 1 0,0 0 0,0-1 0,1 1 0,0 0 0,1-1 0,1 1 0,0-1 0,0 0 0,1 0 0,1 0 0,-1 0 0,2-1 0,0 1 0,0-1 0,11 13 0,2 2 0,1 0 0,1-2 0,39 35 0,-48-49 0,0 0 0,0-1 0,1 0 0,0 0 0,1-2 0,-1 0 0,1 0 0,1-1 0,25 5 0,-20-6 0,-1-2 0,1 0 0,-1-2 0,33-2 0,-42 1 0,-1 0 0,1-1 0,-1-1 0,1 1 0,-1-2 0,0 1 0,0-1 0,0-1 0,-1 1 0,0-2 0,9-5 0,4-7 0,1 2 0,1 1 0,1 1 0,31-14 0,-20 12 0,2 2 0,0 2 0,0 1 0,1 2 0,0 2 0,55-4 0,340 8 0,-227 5 0,-190-3 0,0 1 0,0 0 0,0 2 0,0 0 0,0 0 0,-1 1 0,1 1 0,26 11 0,-24-7 0,1 0 0,-1-2 0,1 0 0,0-1 0,0 0 0,1-2 0,-1-1 0,1 0 0,24-1 0,-27-1 0,-1 1 0,1 1 0,-1 1 0,0 0 0,0 1 0,0 1 0,0 0 0,-1 1 0,0 1 0,0 0 0,-1 1 0,17 12 0,13 9 0,1-1 0,70 59 0,-110-83 0,0 1 0,0 0 0,-1 1 0,1-1 0,3 7 0,-7-11 0,0 0 0,-1 0 0,1 0 0,-1 0 0,1 1 0,-1-1 0,1 0 0,-1 0 0,0 0 0,0 1 0,1-1 0,-1 0 0,0 0 0,0 1 0,0-1 0,0 0 0,0 0 0,-1 1 0,1-1 0,0 0 0,-1 0 0,1 1 0,-1-1 0,1 0 0,-1 0 0,1 0 0,-1 0 0,0 0 0,1 0 0,-1 0 0,0 0 0,0 0 0,0 0 0,0 0 0,0-1 0,-1 2 0,-4 2 0,0-1 0,0 0 0,-1-1 0,1 1 0,0-1 0,-1-1 0,1 1 0,-14 1 0,-60-1 0,72-2 0,-397-36 0,344 28 0,-795-121-551,663 91 551,153 28 0,0-2 0,-65-30 0,64 24 228,-76-21-1,59 22-131,53 15-96,1 0 0,-1 0 0,0 0 0,1-1 0,0 1 0,0-1 0,0-1 0,0 1 0,-5-5 0,9 8 0,-1-1 0,0 0 0,1 0 0,-1 0 0,1 1 0,-1-1 0,1 0 0,-1 0 0,1 0 0,0 0 0,-1 0 0,1 0 0,0 0 0,0 0 0,0 0 0,-1 0 0,1 0 0,0 0 0,0 0 0,1-2 0,0 2 0,-1 0 0,1-1 0,0 1 0,0 0 0,0 0 0,0 0 0,0 0 0,0 0 0,0 0 0,0 0 0,0 0 0,1 0 0,-1 1 0,0-1 0,1 1 0,-1-1 0,0 0 0,1 1 0,1-1 0,20-4 0,-1 1 0,1 1 0,0 1 0,0 1 0,34 3 0,-11-1 0,112-2 0,212 4 0,-275 3 0,173 32 0,-112 9 0,-35-8 0,-114-38 0,0 1 0,-1-1 0,1 0 0,0-1 0,0 0 0,14-1 0,-19 1 0,1 0 0,0-1 0,-1 0 0,1 1 0,-1-1 0,0 0 0,1 0 0,-1 0 0,0 0 0,1-1 0,-1 1 0,0-1 0,0 1 0,0-1 0,0 0 0,0 0 0,-1 0 0,1 0 0,0 0 0,2-4 0,-4 4 0,1 1 0,-1-1 0,0 1 0,0-1 0,1 0 0,-1 1 0,0-1 0,0 1 0,0-1 0,-1 0 0,1 1 0,0-1 0,-1 1 0,1-1 0,-1 1 0,1-1 0,-1 1 0,0-1 0,1 1 0,-1-1 0,0 1 0,0 0 0,0-1 0,0 1 0,0 0 0,-1 0 0,1 0 0,0 0 0,-2-1 0,-5-5 0,-1 1 0,0 0 0,-11-5 0,-22-9 0,-1 2 0,-62-17 0,-27-11 0,23 0 0,-98-38 0,-98-16 0,-59-21 0,246 85 0,70 23 0,-57-22 0,91 29 0,1-1 0,-1 0 0,1-1 0,0 0 0,1-1 0,0 0 0,0-1 0,-13-15 0,21 20 0,-1-1 0,1 1 0,0-1 0,1 0 0,0 0 0,0 0 0,0-1 0,-2-7 0,4 13 0,1-1 0,-1 0 0,1 0 0,0 0 0,0 0 0,-1 1 0,1-1 0,0 0 0,1 0 0,-1 0 0,0 0 0,0 0 0,1 0 0,-1 1 0,1-1 0,0 0 0,-1 0 0,1 1 0,0-1 0,0 0 0,0 1 0,0-1 0,1 1 0,-1-1 0,0 1 0,0 0 0,1-1 0,-1 1 0,1 0 0,-1 0 0,1 0 0,0 0 0,-1 0 0,4-1 0,11-2 0,0 0 0,0 1 0,0 1 0,0 0 0,1 1 0,-1 1 0,20 2 0,-5-1 0,340 33 0,-155-8 0,342 46 0,-461-62 0,1-3 0,118-9 0,-70 0 0,-82-2 0,-1-2 0,84-19 0,73-8 0,-88 16 0,-96 10 0,0 2 0,0 2 0,0 1 0,48 3 0,119 31 0,-80-12 0,-61-13 0,-35-4 0,-1 0 0,43 12 0,-61-13 0,1 2 0,-1-1 0,0 1 0,0 0 0,-1 0 0,1 1 0,-1 0 0,0 0 0,0 1 0,0 0 0,11 13 0,-3 3 0,0 0 0,-1 1 0,-2 0 0,0 1 0,-1 1 0,-2-1 0,11 42 0,-10-22 0,-2 0 0,-2 0 0,1 75 0,-7-105 0,-1 1 0,0-1 0,0 0 0,-2 0 0,0 0 0,0 0 0,-10 21 0,10-27 0,0-1 0,-1-1 0,-1 1 0,1-1 0,-1 1 0,0-1 0,0-1 0,0 1 0,-1-1 0,0 0 0,0 0 0,-1-1 0,1 1 0,-1-1 0,-10 4 0,-16 5 0,-1-2 0,-57 13 0,-73 3 0,133-23 0,-150 23 0,-528 60 0,676-84 0,3 0 0,-1-1 0,0-1 0,0-2 0,-37-6 0,64 7 0,0-1 0,0 0 0,0 0 0,0-1 0,0 1 0,1-1 0,-1 0 0,1 0 0,-1 0 0,1 0 0,-1-1 0,1 1 0,0-1 0,0 0 0,-3-3 0,4 3 0,1-1 0,-1 1 0,0 0 0,1-1 0,0 1 0,-1-1 0,2 1 0,-1-1 0,0 0 0,1 1 0,-1-1 0,1 0 0,0 0 0,0 1 0,1-1 0,0-6 0,0 5 0,0-1 0,1 1 0,-1-1 0,1 1 0,0 0 0,0 0 0,1 0 0,-1 0 0,1 0 0,0 1 0,1-1 0,-1 1 0,1 0 0,6-6 0,2 1 0,1 0 0,-1 1 0,2 0 0,16-6 0,-16 5 0,1 1 0,-2-2 0,19-15 0,-22 16 0,1 1 0,0 0 0,0 0 0,0 1 0,1 0 0,15-5 0,130-32 0,-49 16 0,262-67 0,-255 72 0,148-9 0,-258 32 0,1-1 0,1 0 0,0 1 0,0 0 0,-1 1 0,1-1 0,0 1 0,9 3 0,-16-4 0,1 0 0,-1 0 0,0 0 0,1 0 0,-1 0 0,0 0 0,1 0 0,-1 0 0,0 1 0,1-1 0,-1 0 0,0 0 0,1 0 0,-1 1 0,0-1 0,0 0 0,1 0 0,-1 1 0,0-1 0,0 0 0,0 0 0,1 1 0,-1-1 0,0 0 0,0 1 0,0-1 0,0 0 0,0 1 0,0-1 0,1 0 0,-1 1 0,0-1 0,-9 7 0,-19 1 0,-26-1 0,0-2 0,-91-5 0,-111-22 0,238 20 0,-83-12 0,-133-35 0,-96-47 0,139 38 0,83 19 0,43 14 0,62 24 0,0 0 0,1 0 0,-1 0 0,1-1 0,-1 1 0,1 0 0,-5-4 0,7 4 0,0 1 0,0 0 0,-1 0 0,1 0 0,0-1 0,0 1 0,0 0 0,0-1 0,0 1 0,-1 0 0,1 0 0,0-1 0,0 1 0,0 0 0,0-1 0,0 1 0,0 0 0,0-1 0,0 1 0,0 0 0,0 0 0,0-1 0,0 1 0,0 0 0,0-1 0,0 1 0,1-1 0,11-8 0,4 4 0,0 1 0,1 0 0,0 1 0,-1 0 0,1 2 0,31 0 0,-29 1 0,60 1 0,80 13 0,-17-1 0,194 25 0,32 3 0,-366-41 0,123 10 0,-106-7 0,0 1 0,-1 0 0,1 2 0,26 11 0,-29-11 0,-1 0 0,1-1 0,0-1 0,0 0 0,31 2 0,85-4 0,-3 0 0,-68 6 0,0 2 0,-1 2 0,112 40 0,-167-50 0,0 1 0,0-1 0,0 1 0,0-1 0,-1 2 0,1-1 0,-1 0 0,0 1 0,0 0 0,0 0 0,0 0 0,-1 0 0,0 1 0,0-1 0,0 1 0,4 8 0,-1 2 0,-1 1 0,0 0 0,-1 0 0,3 21 0,-5-24 0,0 0 0,-1-1 0,0 1 0,-1 0 0,-1 0 0,0 0 0,0 0 0,-1 0 0,-1 0 0,0-1 0,-10 25 0,12-35 0,0 0 0,0 0 0,0 0 0,0 0 0,1 0 0,-1 0 0,1 0 0,0 0 0,-1 0 0,1 1 0,0-1 0,0 0 0,1 0 0,-1 0 0,0 0 0,1 3 0,0-4 0,0 1 0,0-1 0,0 1 0,0-1 0,0 0 0,0 0 0,1 0 0,-1 0 0,0 0 0,1 0 0,-1 0 0,1 0 0,-1 0 0,1 0 0,-1-1 0,1 1 0,-1-1 0,1 1 0,0-1 0,-1 0 0,3 1 0,7 0 0,0-1 0,1 1 0,-1-2 0,0 0 0,0 0 0,0-1 0,0 0 0,0-1 0,-1 0 0,1-1 0,-1 0 0,0-1 0,0 0 0,0 0 0,-1-1 0,0 0 0,0-1 0,12-11 0,-14 10 0,0 0 0,0-1 0,-1 0 0,0 0 0,7-15 0,-12 21 0,0 1 0,0-1 0,0 0 0,0 0 0,-1 0 0,1 0 0,-1 0 0,0 0 0,1 0 0,-2-5 0,1 6 0,-1 0 0,1 1 0,-1-1 0,1 1 0,-1-1 0,0 1 0,0-1 0,1 1 0,-1-1 0,0 1 0,0 0 0,-1-1 0,1 1 0,0 0 0,0 0 0,-1 0 0,1 0 0,0 0 0,-1 0 0,-2-1 0,-2-1 0,-1 1 0,0-1 0,0 1 0,0 1 0,0-1 0,0 1 0,-1 0 0,1 1 0,0 0 0,0 0 0,0 0 0,-1 1 0,1 0 0,0 0 0,-7 3 0,6-1 0,-1 0 0,1 0 0,0 1 0,1 0 0,-1 0 0,1 1 0,-1 0 0,1 0 0,1 1 0,-1 0 0,-10 13 0,-7 9 0,-30 26 0,17-18 0,21-21 0,-1-1 0,-19 13 0,1-2 0,26-18 0,0-1 0,0 0 0,-1-1 0,0 0 0,0 0 0,-1-1 0,1 0 0,-1-1 0,0-1 0,0 1 0,0-2 0,0 1 0,0-2 0,-21 0 0,21-4 0,13-2 0,19-5 0,-7 6 0,13-2 0,0-2 0,-1 0 0,-1-2 0,25-14 0,-33 16 0,0 0 0,0 1 0,1 1 0,1 0 0,-1 2 0,1 0 0,28-4 0,-33 8 0,-1 0 0,1 0 0,0 2 0,-1-1 0,1 2 0,-1 0 0,1 0 0,-1 1 0,0 1 0,0 0 0,19 9 0,-27-10 0,0 0 0,1-1 0,0 0 0,-1-1 0,1 1 0,0-1 0,0 0 0,0 0 0,0-1 0,10 0 0,0-2 0,-1 0 0,28-9 0,-30 7 0,43-11 0,-56 15 0,0 0 0,0 0 0,0 0 0,-1 0 0,1 0 0,0-1 0,0 1 0,0 0 0,0 0 0,0 0 0,0 0 0,0 0 0,0 0 0,-1 0 0,1 0 0,0 0 0,0-1 0,0 1 0,0 0 0,0 0 0,0 0 0,0 0 0,0 0 0,0 0 0,0-1 0,0 1 0,0 0 0,0 0 0,0 0 0,0 0 0,0 0 0,0-1 0,0 1 0,0 0 0,0 0 0,0 0 0,0 0 0,0 0 0,0 0 0,0-1 0,0 1 0,0 0 0,0 0 0,1 0 0,-1 0 0,0 0 0,0 0 0,0 0 0,0-1 0,0 1 0,0 0 0,0 0 0,0 0 0,1 0 0,-1 0 0,0 0 0,-21-5 0,2 0 0,-21-13 0,23 10 0,1 0 0,-33-8 0,-101-30 0,121 36 0,-125-32 0,126 35 0,0 2 0,0 0 0,-43-1 0,-87 8 0,61 0 0,60-2 0,1-1 0,0-2 0,0-1 0,-59-16 0,51 7 0,1 3 0,-2 1 0,1 2 0,-72-1 0,111 8 18,-4 0 61,-1 0 1,1 0 0,-12-3 0,20 3-121,0 0 0,0-1 1,0 1-1,0 0 1,0 0-1,0 0 1,0-1-1,0 1 1,0 0-1,0-1 1,0 1-1,0-1 1,0 1-1,1-1 1,-1 1-1,0-1 1,0 0-1,1 1 1,-1-1-1,0 0 1,1 0-1,-1 0 1,1 1-1,-1-1 1,1 0-1,-1 0 1,1 0-1,0 0 1,-1 0-1,1 0 1,0 0-1,0 0 1,-1 0-1,1 0 1,0 0-1,0 0 0,0 0 1,0 0-1,1 0 1,-1 0-1,0-1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6:27.4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906 911 24575,'2036'0'0,"-2024"1"0,-10 3 0,-16 6 0,-36 12 0,-1-2 0,-70 17 0,85-27 0,-38 11 0,-1-4 0,-1-3 0,0-3 0,-1-4 0,0-2 0,0-5 0,0-3 0,-82-13 0,61 1 0,13 4 0,-150-42 0,208 40 0,27 13 0,-1-1 0,1 1 0,-1 0 0,1-1 0,0 1 0,-1 0 0,1-1 0,0 1 0,-1 0 0,1-1 0,0 1 0,0-1 0,-1 1 0,1-1 0,0 1 0,0-1 0,0 1 0,0-1 0,0 1 0,-1-1 0,1 1 0,0-1 0,0 1 0,0-1 0,0 1 0,0-1 0,1 1 0,-1 0 0,0-1 0,0 1 0,0-1 0,0 1 0,0-1 0,1 1 0,-1-1 0,0 1 0,0-1 0,1 1 0,-1 0 0,0-1 0,1 1 0,-1 0 0,0-1 0,1 1 0,-1 0 0,1-1 0,-1 1 0,1 0 0,-1 0 0,0-1 0,1 1 0,-1 0 0,1 0 0,0 0 0,110-58 0,-60 33 0,77-50 0,-121 70 0,-1 0 0,0 0 0,0 0 0,-1 0 0,1-1 0,6-10 0,-11 15 0,-1 0 0,1 0 0,0-1 0,-1 1 0,1 0 0,-1 0 0,1-1 0,-1 1 0,0 0 0,0-1 0,1 1 0,-1-1 0,0 1 0,0 0 0,0-1 0,0 1 0,-1-3 0,0 3 0,0-1 0,0 1 0,0-1 0,0 1 0,0 0 0,0 0 0,0-1 0,0 1 0,0 0 0,-1 0 0,1 0 0,0 0 0,-1 1 0,1-1 0,-1 0 0,1 0 0,-1 1 0,-2-1 0,-10-4 0,0 2 0,1 0 0,-1 1 0,-26-1 0,-60 5 0,58 0 0,5-1 0,19 1 0,-37-3 0,54 1 0,0 0 0,1 0 0,-1 0 0,0 0 0,1 0 0,-1 0 0,1 0 0,-1 0 0,0 0 0,1-1 0,-1 1 0,1 0 0,-1 0 0,1-1 0,-1 1 0,1 0 0,-1-1 0,1 1 0,-1 0 0,1-1 0,-1 1 0,1-1 0,0 1 0,-1-1 0,1 1 0,-1-1 0,1 1 0,0-1 0,0 1 0,-1-1 0,1 1 0,0-2 0,0 1 0,0-1 0,0 1 0,1-1 0,-1 1 0,1 0 0,-1-1 0,1 1 0,-1-1 0,1 1 0,0 0 0,0-1 0,1-1 0,5-4 0,-1-1 0,1 1 0,9-7 0,42-27 0,1 3 0,69-33 0,-81 45 0,112-56 0,-154 79 0,0 0 0,0 0 0,0-1 0,7-6 0,-11 10 0,-1-1 0,1 1 0,-1-1 0,1 1 0,-1-1 0,0 1 0,1-1 0,-1 1 0,1-1 0,-1 1 0,0-1 0,0 0 0,1 1 0,-1-1 0,0 1 0,0-1 0,1 0 0,-1 1 0,0-1 0,0 0 0,0 1 0,0-1 0,0 0 0,0 1 0,0-1 0,0 0 0,-1 1 0,1-1 0,0 0 0,0 1 0,0-1 0,-1 1 0,1-1 0,0 0 0,-1 1 0,1-1 0,0 1 0,-1-1 0,1 1 0,-1-1 0,1 1 0,-1-1 0,1 1 0,-1 0 0,1-1 0,-1 1 0,0 0 0,1-1 0,-1 1 0,1 0 0,-2-1 0,-6-1 0,1-1 0,-1 1 0,0 0 0,0 0 0,-1 1 0,1 0 0,0 1 0,0 0 0,-17 1 0,0 3 0,-1 0 0,-24 8 0,-280 92 0,-365 78-874,425-121 874,-139 39 0,374-88 0,22-7 0,33-19 0,287-186 575,-107 67-276,-130 92-299,15-12 0,-82 51 0,-1 0 0,1 0 0,-1 0 0,1 0 0,-1 0 0,0-1 0,0 1 0,3-5 0,-5 7 0,0-1 0,0 1 0,0 0 0,0-1 0,1 1 0,-1 0 0,0-1 0,0 1 0,0-1 0,0 1 0,0 0 0,0-1 0,0 1 0,0-1 0,0 1 0,0 0 0,0-1 0,-1 1 0,1 0 0,0-1 0,0 1 0,0-1 0,0 1 0,-1 0 0,1-1 0,0 1 0,-1-1 0,0 0 0,0 1 0,0-1 0,0 0 0,-1 1 0,1 0 0,0-1 0,0 1 0,0-1 0,0 1 0,-1 0 0,1 0 0,-2 0 0,-9 0 0,0 0 0,0 1 0,1 0 0,-1 1 0,0 0 0,-19 7 0,-72 30 0,76-28 0,-69 34 0,67-29 0,-1-2 0,0-2 0,-52 15 0,77-26 0,0 0 0,0 0 0,0-1 0,-1 0 0,-5 0 0,10 0 0,1 0 0,-1 0 0,1 0 0,-1 0 0,1 0 0,-1-1 0,1 1 0,-1 0 0,1 0 0,-1 0 0,1-1 0,-1 1 0,1 0 0,-1-1 0,1 1 0,0 0 0,-1-1 0,1 1 0,-1 0 0,1-1 0,0 1 0,-1-1 0,1 0 0,0 0 0,0 0 0,0 0 0,0 0 0,0 1 0,1-1 0,-1 0 0,0 0 0,0 1 0,1-1 0,-1 0 0,0 0 0,1 1 0,-1-1 0,1 0 0,-1 1 0,1-1 0,-1 0 0,1 1 0,1-2 0,14-14 0,2 0 0,0 1 0,27-17 0,68-36 0,-34 22 0,-8 1 0,106-88 0,-175 132 0,6-6 0,0 0 0,-1-1 0,8-10 0,-13 17 0,-1 0 0,0-1 0,0 1 0,0 0 0,0-1 0,-1 1 0,1-1 0,0 1 0,0-1 0,-1 0 0,1 1 0,-1-1 0,0 1 0,1-1 0,-1 0 0,0 1 0,0-1 0,0 0 0,0 1 0,0-1 0,-1 0 0,1 1 0,0-1 0,-1 0 0,1 1 0,-1-1 0,0 1 0,1-1 0,-2-1 0,1 2 0,0 0 0,0 0 0,0 0 0,0 1 0,0-1 0,0 0 0,-1 0 0,1 1 0,0-1 0,0 1 0,-1-1 0,1 1 0,0 0 0,-1-1 0,1 1 0,0 0 0,-1 0 0,1 0 0,0 0 0,-1 0 0,1 0 0,0 0 0,-1 0 0,-1 1 0,-34 14 0,30-12 0,-107 53 0,-158 104 0,248-144 0,-41 36 0,54-38 0,11-14 0,0 1 0,0-1 0,0 0 0,0 0 0,0 0 0,0 0 0,0 0 0,0 1 0,0-1 0,0 0 0,0 0 0,0 0 0,0 0 0,0 0 0,0 1 0,0-1 0,0 0 0,0 0 0,0 0 0,0 0 0,0 0 0,1 0 0,-1 1 0,0-1 0,0 0 0,0 0 0,0 0 0,0 0 0,0 0 0,0 0 0,1 0 0,-1 0 0,0 0 0,0 0 0,0 0 0,0 1 0,0-1 0,0 0 0,1 0 0,-1 0 0,0 0 0,0 0 0,0 0 0,0 0 0,0 0 0,1 0 0,-1 0 0,0 0 0,0-1 0,31-6 0,-29 7 0,516-151 0,-495 145 0,-12 2 0,0 1 0,1 0 0,-1 0 0,1 1 0,-1 1 0,1 0 0,0 1 0,17 1 0,-27-1 0,0 1 0,0-1 0,0 1 0,-1 0 0,1-1 0,0 1 0,-1 0 0,1 0 0,0 0 0,-1 0 0,1 0 0,-1 1 0,0-1 0,1 0 0,-1 1 0,0-1 0,0 1 0,0-1 0,0 1 0,0 0 0,0-1 0,0 1 0,-1 0 0,1 0 0,0-1 0,-1 1 0,0 0 0,1 0 0,-1 0 0,0 0 0,0 0 0,0-1 0,0 1 0,0 0 0,-1 3 0,-1 7 0,0 0 0,-1 0 0,-1-1 0,-5 15 0,8-25 0,-6 16 0,-16 27 0,14-30 0,2 0 0,-10 23 0,17-35 0,-1 0 0,1 0 0,-1 0 0,1 1 0,0-1 0,0 0 0,0 0 0,0 0 0,0 1 0,0-1 0,0 0 0,1 0 0,0 0 0,-1 0 0,1 1 0,0-1 0,0 0 0,0 0 0,0-1 0,0 1 0,0 0 0,1 0 0,-1 0 0,1-1 0,-1 1 0,1-1 0,-1 1 0,1-1 0,2 2 0,6 3 0,1 1 0,0-1 0,1-1 0,13 5 0,-16-6 0,102 36-351,1-5 0,215 39 0,244-2-1148,-429-57 1346,134 14-103,352 43-190,-624-72 445,22 4 56,-1 0 0,47 14-1,-71-18-20,-1 0-1,1 0 0,0 1 1,0-1-1,-1 0 0,1 1 1,0-1-1,0 0 1,-1 1-1,1-1 0,0 1 1,-1-1-1,1 1 0,0-1 1,-1 1-1,1 0 0,-1-1 1,1 2-1,-1-2-17,0 0 0,0 1 0,0-1 1,-1 0-1,1 1 0,0-1 0,0 0 0,-1 1 0,1-1 0,0 0 1,0 0-1,-1 1 0,1-1 0,0 0 0,-1 0 0,1 1 0,0-1 1,-1 0-1,1 0 0,-1 0 0,1 0 0,0 0 0,-1 0 0,1 0 1,-1 1-1,-32 3 731,-140 11 735,-51 3-1521,-35 8 39,172-15 0,13 2 0,54-8 0,0-1 0,0-1 0,-1-1 0,1-1 0,-29-1 0,48 0 0,0 0 0,0 0 0,0 0 0,1 0 0,-1 0 0,0 0 0,0-1 0,0 1 0,1 0 0,-1 0 0,0-1 0,1 1 0,-1 0 0,0-1 0,0 1 0,1 0 0,-1-1 0,1 1 0,-1-1 0,0 0 0,1 1 0,-1-1 0,1 1 0,-1-1 0,1 0 0,0 1 0,-1-1 0,1 0 0,0 1 0,-1-1 0,1 0 0,0 0 0,0 1 0,-1-1 0,1 0 0,0 0 0,0 0 0,0 1 0,0-1 0,0 0 0,0 0 0,1 0 0,-1 1 0,0-1 0,0 0 0,0 0 0,1 1 0,-1-1 0,0 0 0,1 1 0,-1-1 0,1 0 0,-1 1 0,1-1 0,0-1 0,4-5 0,1 0 0,-1 0 0,14-12 0,30-23 0,1 1 0,73-43 0,122-58 0,-205 120 0,132-67 0,-138 74 0,1 2 0,1 1 0,41-8 0,39-1 0,-98 14 0,-18 7 0,1 0 0,-1 0 0,0 0 0,0 0 0,0 0 0,0 0 0,0 0 0,0 0 0,0 0 0,1 0 0,-1 0 0,0-1 0,0 1 0,0 0 0,0 0 0,0 0 0,0 0 0,0 0 0,0 0 0,0 0 0,0 0 0,0-1 0,0 1 0,0 0 0,0 0 0,0 0 0,0 0 0,0 0 0,0 0 0,0-1 0,0 1 0,0 0 0,0 0 0,0 0 0,0 0 0,0 0 0,0 0 0,0 0 0,0-1 0,0 1 0,0 0 0,0 0 0,0 0 0,0 0 0,0 0 0,0 0 0,0 0 0,0-1 0,-1 1 0,1 0 0,0 0 0,0 0 0,0 0 0,0 0 0,-3-1 0,0 0 0,0 0 0,1 1 0,-1-1 0,0 1 0,0-1 0,0 1 0,-4 0 0,-43 2 0,1 2 0,-60 13 0,-100 31 0,108-23 0,-17 4 0,-155 33 0,206-51 0,0-2 0,-78-1 0,112-8 0,21-1 0,0 0 0,0 1 0,0 1 0,1 0 0,-1 1 0,-22 6 0,33-10 0,0 1 0,1 0 0,-1-1 0,1 1 0,0-1 0,-1 1 0,1-1 0,0 1 0,0-1 0,0 1 0,0-1 0,0 1 0,0 0 0,0-1 0,1 1 0,-1-2 0,1-15 0,-2 15 0,0-1 0,0 1 0,0 0 0,0-1 0,0 1 0,-1 0 0,0 0 0,1 0 0,-1 0 0,0 0 0,-1 0 0,1 1 0,0-1 0,-1 1 0,0-1 0,1 1 0,-1 0 0,0 0 0,-5-2 0,-7-4 0,0 0 0,-30-9 0,29 12 0,-82-27 0,-2 4 0,-1 4 0,-105-9 0,196 32 0,8 1 0,0 0 0,0 0 0,0 0 0,0 0 0,0 0 0,0-1 0,0 1 0,0-1 0,0 1 0,1-1 0,-1 0 0,0 1 0,0-1 0,0 0 0,1 0 0,-1-1 0,-2-1 0,4 3 0,0-1 0,0 1 0,0-1 0,0 1 0,0 0 0,0-1 0,1 1 0,-1-1 0,0 1 0,0 0 0,0-1 0,0 1 0,1-1 0,-1 1 0,0 0 0,1-1 0,-1 1 0,0 0 0,0-1 0,1 1 0,-1 0 0,1 0 0,-1-1 0,0 1 0,1 0 0,-1 0 0,1 0 0,-1-1 0,0 1 0,1 0 0,-1 0 0,1 0 0,0 0 0,18-5 0,-17 5 0,57-9 0,1 4 0,1 2 0,68 5 0,-34 0 0,358-14 0,-397 7 0,197-11 0,-200 16 0,0 2 0,91 15 0,-133-15 0,94 21 0,-89-19 0,-1 2 0,0-1 0,0 2 0,21 12 0,-24-11 0,72 41 0,-71-43 0,-1-1 0,1 0 0,0-1 0,0 0 0,16 2 0,60 9 0,109 35 0,-90-23 0,129 15 0,-197-37 0,-6-1 0,-1 2 0,1 1 0,33 12 0,19 14 0,-39-13 0,1-2 0,74 16 0,-111-32 0,1 0 0,-1 1 0,0 0 0,0 1 0,0 0 0,0 1 0,-1 0 0,18 12 0,-25-15 0,0 0 0,0-1 0,1 1 0,-1-1 0,0 0 0,1 1 0,-1-1 0,1-1 0,-1 1 0,1 0 0,-1-1 0,1 0 0,-1 0 0,1 0 0,0 0 0,-1-1 0,1 1 0,-1-1 0,1 0 0,-1 0 0,1 0 0,-1 0 0,5-3 0,6-4 0,-1 0 0,0-1 0,0-1 0,12-11 0,-6 4 0,-9 10 0,-1-2 0,1 0 0,-2 0 0,0 0 0,0-1 0,10-16 0,-15 20 0,0 0 0,0-1 0,0 1 0,-1-1 0,0 0 0,0 1 0,-1-1 0,0 0 0,0 0 0,-1 0 0,0 0 0,0 0 0,-1-9 0,-1 2 0,0 1 0,-1-1 0,-1 0 0,0 1 0,-1 0 0,-1 0 0,0 0 0,0 0 0,-1 1 0,-11-14 0,11 18 0,1 0 0,-2 1 0,1 0 0,-1 0 0,0 1 0,0 0 0,-1 0 0,0 1 0,0 0 0,0 1 0,-1 0 0,1 0 0,-1 1 0,-17-4 0,-10 3 0,0 1 0,0 1 0,0 2 0,-37 6 0,52-4 0,1 2 0,0 1 0,-40 13 0,-58 33 0,99-42 0,-76 36 0,-104 43 0,181-80 0,-1-2 0,-26 6 0,40-10 0,-1-1 0,1 0 0,-1-1 0,0 0 0,0 0 0,1 0 0,-1-1 0,0 1 0,1-2 0,-13-2 0,18 3 0,-1 1 0,0-1 0,1 0 0,-1 1 0,1-1 0,-1 0 0,1 0 0,0 0 0,-1 0 0,1 0 0,0 0 0,0 0 0,-1 0 0,1-1 0,0 1 0,0 0 0,0-1 0,1 1 0,-1-1 0,0 1 0,0-1 0,1 0 0,-1-1 0,1 1 0,0 0 0,0 0 0,1 0 0,-1 0 0,0 0 0,1 0 0,0 0 0,-1 0 0,1 0 0,0 0 0,0 0 0,0 1 0,0-1 0,1 0 0,2-2 0,4-5 0,1 1 0,0 0 0,1 0 0,-1 1 0,12-6 0,8-2 0,0 1 0,0 2 0,1 1 0,1 1 0,0 1 0,0 2 0,57-5 0,229 4 0,-277 9 0,373 2 0,-405-3 0,-1 0 0,1 0 0,-1 1 0,1 0 0,0 0 0,-1 1 0,0 0 0,1 0 0,-1 0 0,0 1 0,0 0 0,0 1 0,-1 0 0,10 6 0,0 1 0,1 0 0,0-1 0,1-1 0,0-1 0,30 9 0,-27-9 0,-1 2 0,1 0 0,20 14 0,-31-18 0,-9-6 0,1 1 0,0 0 0,-1 1 0,1-1 0,-1 0 0,1 0 0,-1 1 0,1-1 0,-1 1 0,0-1 0,0 1 0,0-1 0,0 1 0,0 0 0,0 0 0,0-1 0,-1 1 0,1 0 0,0 0 0,-1 0 0,0 0 0,1 0 0,-1 0 0,0 0 0,0 0 0,0 0 0,0 0 0,0-1 0,-1 1 0,1 0 0,-1 0 0,1 0 0,-1 0 0,-1 2 0,-2 6 0,-2 0 0,1-1 0,-1 1 0,-15 16 0,6-7 0,12-14 0,-13 18 0,-15 26 0,26-40 0,1 0 0,1 0 0,-1 0 0,1 1 0,1-1 0,-3 18 0,4 38 0,2-53 0,0 0 0,-1 0 0,-1 1 0,0-1 0,-1 0 0,-4 16 0,5-25 0,0 0 0,-1-1 0,1 0 0,-1 1 0,1-1 0,-1 0 0,0 0 0,0 0 0,0 0 0,0 0 0,0 0 0,0 0 0,-1-1 0,1 1 0,-1-1 0,1 0 0,-1 0 0,1 0 0,-1 0 0,0 0 0,1 0 0,-1-1 0,0 1 0,0-1 0,0 0 0,1 0 0,-1 0 0,0 0 0,-5-1 0,-4 0 0,0-1 0,1-1 0,-1 0 0,0-1 0,-19-8 0,13 3 0,0-2 0,1 0 0,-24-20 0,28 20 0,0 0 0,-1 2 0,-1-1 0,1 2 0,-1 0 0,-26-10 0,27 15 0,0 0 0,0 1 0,0 0 0,-1 1 0,1 1 0,-1 0 0,1 1 0,0 1 0,-1 0 0,1 0 0,0 2 0,0 0 0,1 0 0,-1 2 0,1-1 0,0 2 0,-23 14 0,24-13 0,0-2 0,-1 0 0,1 0 0,-1-1 0,0-1 0,-1 0 0,1 0 0,-25 2 0,19-5 0,0-1 0,0 0 0,0-1 0,0-2 0,-34-7 0,38 6 0,-1 0 0,0 1 0,0 1 0,0 0 0,0 1 0,0 1 0,0 1 0,-27 3 0,-103 18 0,101-11 0,43-10 0,0-1 0,-1 1 0,1 0 0,0 0 0,0 0 0,0 0 0,0 0 0,1 1 0,-1-1 0,0 0 0,0 1 0,1-1 0,-1 1 0,1 0 0,-1 0 0,1 0 0,-2 3 0,3-5 0,0 0 0,0 1 0,0-1 0,0 0 0,-1 1 0,1-1 0,0 1 0,0-1 0,0 1 0,0-1 0,0 0 0,0 1 0,1-1 0,-1 1 0,0-1 0,0 0 0,0 1 0,0-1 0,0 1 0,1-1 0,-1 0 0,0 1 0,0-1 0,0 0 0,1 1 0,-1-1 0,0 0 0,1 0 0,-1 1 0,1-1 0,14 5 0,22-5 0,-35 0 0,35-4 0,61-15 0,4-2 0,-17 14 0,125 4 0,-191 3 0,2 2 0,0 0 0,-1 2 0,0 0 0,0 2 0,26 9 0,-20-5 0,0-3 0,35 7 0,15-7 0,146-5 0,-110-4 0,-97 1 0,-1 0 0,0-1 0,1 0 0,-1-1 0,0-1 0,-1 0 0,1-1 0,-1 0 0,0-1 0,0-1 0,-1 0 0,0-1 0,0 0 0,0-1 0,-1 0 0,-1-1 0,1 0 0,11-15 0,-16 14 0,1 1 0,-2-1 0,1 0 0,-1-1 0,-1 0 0,3-13 0,0-3 0,5-43 0,-11 44 0,0-1 0,-2 0 0,-2 1 0,-9-50 0,-2-15 0,8 54 0,-2 0 0,-13-40 0,20 74 0,-1 0 0,1 1 0,-1-1 0,0 0 0,0 1 0,-3-5 0,5 7 0,-1 1 0,1 0 0,0-1 0,0 1 0,-1 0 0,1 0 0,0-1 0,-1 1 0,1 0 0,0 0 0,-1-1 0,1 1 0,0 0 0,-1 0 0,1 0 0,0 0 0,-1 0 0,1-1 0,-1 1 0,1 0 0,0 0 0,-1 0 0,1 0 0,-1 0 0,1 0 0,0 0 0,-1 0 0,0 1 0,0 0 0,1-1 0,-1 1 0,0 0 0,1 0 0,-1 0 0,1-1 0,-1 1 0,1 0 0,-1 0 0,1 0 0,0 0 0,-1 0 0,1 0 0,0 0 0,0 0 0,-1 1 0,-4 32 0,2 0 0,0 1 0,5 60 0,0-28 0,-1-4 0,1-11 0,-2 0 0,-3 0 0,-10 57 0,5-63 0,2-15 0,0 0 0,-20 53 0,24-79 0,-1 1 0,-1-1 0,1 0 0,-1 0 0,0-1 0,0 1 0,0-1 0,0 0 0,-1 0 0,0 0 0,0 0 0,0-1 0,0 0 0,0 0 0,-1 0 0,1-1 0,-1 0 0,0 0 0,-7 1 0,-8 2 0,-1-1 0,0-1 0,-42 1 0,40-3 0,1-1 0,-1-2 0,0 0 0,1-1 0,-1-2 0,-43-13 0,40 8 0,-1 1 0,0 1 0,-1 2 0,1 0 0,-1 3 0,-50-2 0,-802 8 0,855-2 0,-1 2 0,-44 10 0,-17 2 0,-20 3 0,69-10 0,-58 4 0,37-10 0,26-2 0,0 2 0,-53 9 0,22-1 0,0-3 0,-1-2 0,-78-5 0,96-1 0,27 3 0,0 0 0,0 1 0,-30 8 0,26-5 0,-48 5 0,-95-9-173,127-2-1019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8:55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24512,'3634'0'0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9:20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12 320 24575,'634'0'0,"-602"2"0,-1 1 0,42 9 0,-35-5 0,40 2 0,-16-6 0,-21-2 0,0 1 0,0 2 0,63 16 0,128 33 0,-60-16 0,-129-28 0,1-2 0,73 3 0,90-11 0,-78-1 0,-71 3 0,-9-1 0,53-4 0,-86 2 0,0-1 0,0 0 0,0-2 0,0 1 0,-1-2 0,0 0 0,18-10 0,14-7 0,1 2 0,1 3 0,0 1 0,1 2 0,56-7 0,-46 13 0,-1 4 0,1 2 0,79 5 0,-28 1 0,-43-4 0,73 3 0,-134-1 0,0 0 0,0 0 0,0 1 0,0 0 0,0 0 0,-1 0 0,1 1 0,0 0 0,8 6 0,-1 1 0,-1 1 0,20 19 0,-13-10 0,-17-17 0,1 0 0,0 1 0,-1-1 0,0 1 0,1-1 0,-1 1 0,4 8 0,-7-12 0,0 1 0,0-1 0,1 1 0,-1-1 0,0 1 0,0-1 0,0 1 0,0 0 0,0-1 0,0 1 0,0-1 0,0 1 0,0-1 0,0 1 0,0 0 0,0-1 0,0 1 0,-1-1 0,1 1 0,0-1 0,0 1 0,-1-1 0,1 1 0,-1 0 0,0 0 0,-1 0 0,1 0 0,-1 0 0,1 0 0,-1 0 0,1 0 0,-1-1 0,0 1 0,1 0 0,-1-1 0,0 0 0,-3 1 0,-17 1 0,-1-2 0,1 0 0,-43-7 0,30 4 0,-360-48 0,-185-14 0,181 32 0,329 16 0,52 12 0,-1 0 0,-24-3 0,-269 4 0,180 6 0,79-4 0,1-1 0,0-3 0,-95-24 0,128 25 0,-123-35 0,123 33 0,1-1 0,-1-1 0,2 0 0,-1-1 0,-21-17 0,24 16 0,0 0 0,-1 1 0,-1 1 0,1 0 0,-2 1 0,1 1 0,-1 0 0,0 2 0,-20-5 0,27 8 0,0 1 0,0 0 0,0 0 0,0 1 0,0 1 0,1-1 0,-1 2 0,0 0 0,0 0 0,1 1 0,-1 0 0,1 1 0,0 0 0,0 0 0,0 1 0,-17 12 0,8-4 0,-1 0 0,-1-2 0,0 0 0,0-2 0,-1 0 0,0-2 0,-1 0 0,0-1 0,0-1 0,0-2 0,0 0 0,-1-1 0,1-2 0,-26-2 0,20-4 0,28 5 0,1 1 0,-1 0 0,1 0 0,-1 0 0,1-1 0,-1 1 0,1 0 0,-1-1 0,1 1 0,0 0 0,-1-1 0,1 1 0,0 0 0,-1-1 0,1 1 0,0-1 0,-1 1 0,1-1 0,0 1 0,0 0 0,0-1 0,-1 1 0,1-1 0,0 1 0,0-1 0,0 1 0,0-1 0,0 0 0,0 1 0,0-1 0,0 1 0,0-1 0,0 1 0,0-1 0,0 1 0,1-1 0,-1 1 0,0-1 0,0 1 0,0-1 0,1 1 0,-1 0 0,0-1 0,0 1 0,1-1 0,-1 1 0,1 0 0,-1-1 0,0 1 0,1 0 0,0-1 0,5-6 0,1 1 0,1 1 0,-1-1 0,1 1 0,0 0 0,0 1 0,1 0 0,16-6 0,7 0 0,37-7 0,286-29 0,-322 43 0,704-20 0,-502 42 0,50 1 0,-251-19 0,-1 2 0,37 9 0,47 3 0,-72-11 0,46 10 0,45 5 0,33-2 0,35 1 0,-176-18 0,6 0 0,1 2 0,59 10 0,115 25 0,-162-29 0,1-2 0,0-2 0,68-3 0,16 2 0,-108-2 0,-1 1 0,1 2 0,24 6 0,-37-7 0,-1 1 0,1 0 0,-1 0 0,0 1 0,0 0 0,-1 1 0,0 0 0,16 14 0,4 6 0,34 24 0,-56-44 0,1 0 0,-1 0 0,0 0 0,-1 1 0,9 11 0,-13-15 0,-1-1 0,1 1 0,-1-1 0,1 1 0,-1 0 0,0-1 0,0 1 0,-1 0 0,2 4 0,-2-5 0,0-1 0,0 1 0,0-1 0,0 1 0,0-1 0,-1 0 0,1 1 0,0-1 0,-1 1 0,1-1 0,-1 0 0,1 1 0,-1-1 0,0 0 0,0 1 0,0-1 0,1 0 0,-1 0 0,-2 2 0,2-3 0,1 1 0,0 0 0,-1-1 0,1 1 0,-1-1 0,1 0 0,-1 1 0,1-1 0,-1 1 0,1-1 0,-1 0 0,1 1 0,-1-1 0,1 0 0,-1 0 0,0 1 0,1-1 0,-1 0 0,1 0 0,-1 0 0,0 0 0,1 0 0,-1 0 0,0 0 0,1 0 0,-1 0 0,0 0 0,1 0 0,-1 0 0,1 0 0,-1-1 0,0 1 0,1 0 0,-1 0 0,1-1 0,-1 1 0,1 0 0,-1-1 0,1 1 0,-1 0 0,1-1 0,-1 1 0,1-1 0,-1 0 0,0-1 0,0 1 0,1-1 0,-1 1 0,0-1 0,1 1 0,0-1 0,-1 0 0,1 1 0,0-1 0,0 1 0,0-1 0,0 0 0,0 1 0,0-1 0,0 0 0,1 1 0,0-3 0,9-27 0,2 0 0,1 1 0,32-51 0,-6 14 0,-51 105 0,-17 76 0,15-48 0,-5 35 0,17-79 0,-1 1 0,-2-1 0,0-1 0,-1 1 0,-1-1 0,-16 34 0,1-11 0,16-30 0,-1-1 0,0 0 0,0 0 0,-1-1 0,-1 0 0,-11 13 0,19-24 0,0 0 0,0 0 0,-1 0 0,1 0 0,0 0 0,0 0 0,-1 0 0,1-1 0,-1 1 0,1 0 0,-1-1 0,1 1 0,-1-1 0,1 0 0,-1 1 0,1-1 0,-1 0 0,1 0 0,-1 0 0,1 0 0,-1 0 0,1 0 0,-1-1 0,1 1 0,-1-1 0,1 1 0,-1-1 0,1 1 0,-1-1 0,1 0 0,0 1 0,-1-1 0,1 0 0,-2-2 0,-4-3 0,1-1 0,0 1 0,0-1 0,-9-16 0,1 4 0,5 7 0,-1 1 0,0 0 0,-1 0 0,0 1 0,-1 1 0,-20-13 0,22 16 0,-1 1 0,1 0 0,-1 1 0,-1 0 0,1 1 0,0 0 0,-1 0 0,-23 0 0,-149 5 0,119 2 0,-77-7 0,126 1 0,0-2 0,0 0 0,0-1 0,-29-12 0,27 9 0,0 1 0,0 1 0,-31-6 0,-100 3 0,110 9 0,1-1 0,0-3 0,-48-9 0,-22-17 0,65 16 0,-1 2 0,-1 2 0,1 2 0,-62-3 0,-331 12 0,168 0 0,249 0 0,0 1 0,0 1 0,0 1 0,1 1 0,-38 14 0,1-1 0,28-11 0,-1-2 0,0-1 0,-1-1 0,-29-1 0,23-1 0,-71 11 0,21 7 0,40-8 0,0-1 0,-92 6 0,96-15 0,-198-5 0,218 1 0,-37-11 0,19 4 0,-16-3 0,16 3 0,-59-7 0,85 16 0,-23-3 0,35 4 0,0 0 0,0-1 0,0 1 0,0-1 0,0 1 0,0-1 0,1 0 0,-1 0 0,0 0 0,1 0 0,-1 0 0,0 0 0,1-1 0,-3-1 0,4 2 0,-1 1 0,1-1 0,0 0 0,0 1 0,0-1 0,-1 0 0,1 1 0,0-1 0,0 0 0,0 1 0,0-1 0,0 0 0,0 1 0,0-1 0,0 0 0,1 1 0,-1-1 0,0 0 0,0 1 0,0-1 0,1 0 0,-1 1 0,0-1 0,1 1 0,-1-1 0,1 1 0,-1-1 0,0 1 0,1-1 0,-1 1 0,1-1 0,0 1 0,-1-1 0,1 1 0,-1 0 0,2-1 0,25-14 0,-24 14 0,21-9 0,0 1 0,2 0 0,-1 2 0,1 2 0,0 0 0,34-2 0,-21 6 0,1 1 0,-1 2 0,63 11 0,-21-1 0,113 2 0,84-15 0,-103-1 0,-137 0 0,0-2 0,41-8 0,-38 4 0,60-3 0,-32 11 0,-32 0 0,0-1 0,66-11 0,-50 3 0,107-5 0,56 15 0,-81 1 0,-114-1-341,-1 0 0,0 2-1,24 5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9:25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0 141 24575,'64'0'0,"-1"-2"0,0-4 0,-1-2 0,90-23 0,67-39 0,-212 67 0,0 1 0,0-1 0,0 1 0,1 0 0,-1 0 0,1 1 0,-1 0 0,1 1 0,0-1 0,-1 1 0,1 1 0,-1 0 0,11 2 0,9 3 0,0-1 0,0-2 0,1 0 0,0-2 0,-1-1 0,1-1 0,0-1 0,41-9 0,-43 5 0,1 2 0,1 1 0,-1 1 0,0 2 0,1 0 0,-1 2 0,44 8 0,127 28 0,-160-31 103,1 0 0,55 1 0,78-8-620,-91-2-640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9:56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1223 145 24575,'-7'-7'0,"-1"1"0,0 0 0,0 1 0,0 0 0,-1 0 0,1 1 0,-1 0 0,-1 0 0,-13-3 0,1 1 0,-1 2 0,-43-4 0,-214 7 0,132 3 0,128-3 0,0-2 0,0 0 0,0-1 0,1-1 0,-36-15 0,32 12 0,-1 0 0,0 1 0,-32-4 0,-17 6 0,-83 6 0,80 1 0,158 20 0,1-3 0,-1 3 0,-1 4 0,-2 4 0,76 40 0,-93-42 0,1-3 0,1-2 0,81 17 0,-81-29 0,-35-7 0,-24-3 0,-10 0 0,-45-3 0,-28 1 0,0-3 0,-109-21 0,69-4 0,61 14 0,1 2 0,-105-10 0,59 22 0,156 1 0,1 2 0,-1 2 0,0 3 0,69 17 0,80 25-165,-152-38-1035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10:02.8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10:03.9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10:05.5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10:07.0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6:37.0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429 429 24571,'-429'-214'0,"858"-1"0,-858 430 0,2866-215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09:06:50.6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726 1 24561,'-726'462'0,"4209"-462"0,-2757-462 0,-4209 462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5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ustomXml" Target="../ink/ink10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customXml" Target="../ink/ink15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customXml" Target="../ink/ink18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customXml" Target="../ink/ink20.xml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customXml" Target="../ink/ink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customXml" Target="../ink/ink22.xml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solidFill>
            <a:srgbClr val="0066FF"/>
          </a:solidFill>
        </p:spPr>
      </p:pic>
      <p:sp>
        <p:nvSpPr>
          <p:cNvPr id="3" name="Text 0"/>
          <p:cNvSpPr/>
          <p:nvPr/>
        </p:nvSpPr>
        <p:spPr>
          <a:xfrm>
            <a:off x="6280190" y="33173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Bus Tracking System</a:t>
            </a:r>
            <a:endParaRPr lang="en-US" sz="4450" dirty="0">
              <a:solidFill>
                <a:srgbClr val="0066FF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Public Transportation Through Technology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0A9730-49E3-6029-69C2-FFD98D5904EF}"/>
                  </a:ext>
                </a:extLst>
              </p14:cNvPr>
              <p14:cNvContentPartPr/>
              <p14:nvPr/>
            </p14:nvContentPartPr>
            <p14:xfrm>
              <a:off x="12814260" y="7886440"/>
              <a:ext cx="1793880" cy="21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0A9730-49E3-6029-69C2-FFD98D5904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4260" y="7706440"/>
                <a:ext cx="1973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539628-00BD-D990-46B4-2188F1C7A8C1}"/>
                  </a:ext>
                </a:extLst>
              </p14:cNvPr>
              <p14:cNvContentPartPr/>
              <p14:nvPr/>
            </p14:nvContentPartPr>
            <p14:xfrm>
              <a:off x="12665940" y="7711120"/>
              <a:ext cx="1811880" cy="417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539628-00BD-D990-46B4-2188F1C7A8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03300" y="7648480"/>
                <a:ext cx="19375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DE382C-D56C-2ED5-E28A-928A59F23AC6}"/>
                  </a:ext>
                </a:extLst>
              </p14:cNvPr>
              <p14:cNvContentPartPr/>
              <p14:nvPr/>
            </p14:nvContentPartPr>
            <p14:xfrm>
              <a:off x="12551820" y="7885360"/>
              <a:ext cx="440640" cy="11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DE382C-D56C-2ED5-E28A-928A59F23A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88820" y="7822360"/>
                <a:ext cx="56628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8D1E4A5-6C9F-869C-EC33-6295CE354035}"/>
              </a:ext>
            </a:extLst>
          </p:cNvPr>
          <p:cNvGrpSpPr/>
          <p:nvPr/>
        </p:nvGrpSpPr>
        <p:grpSpPr>
          <a:xfrm>
            <a:off x="14452260" y="7937560"/>
            <a:ext cx="101880" cy="178200"/>
            <a:chOff x="14452260" y="7937560"/>
            <a:chExt cx="10188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EAA96F-0859-E9B6-B1F7-1D291FBF64E9}"/>
                    </a:ext>
                  </a:extLst>
                </p14:cNvPr>
                <p14:cNvContentPartPr/>
                <p14:nvPr/>
              </p14:nvContentPartPr>
              <p14:xfrm>
                <a:off x="14528580" y="801388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EAA96F-0859-E9B6-B1F7-1D291FBF64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65580" y="7950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EF7519-B3AE-BB71-5D98-D2E50B5D3ED0}"/>
                    </a:ext>
                  </a:extLst>
                </p14:cNvPr>
                <p14:cNvContentPartPr/>
                <p14:nvPr/>
              </p14:nvContentPartPr>
              <p14:xfrm>
                <a:off x="14553780" y="793756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EF7519-B3AE-BB71-5D98-D2E50B5D3E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0780" y="78745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0CBA7D-B4AB-3779-AEC7-1F3EF508E567}"/>
                    </a:ext>
                  </a:extLst>
                </p14:cNvPr>
                <p14:cNvContentPartPr/>
                <p14:nvPr/>
              </p14:nvContentPartPr>
              <p14:xfrm>
                <a:off x="14553780" y="8064280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0CBA7D-B4AB-3779-AEC7-1F3EF508E5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0780" y="80012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8D9009-A7CE-B56A-FB4F-B1BC02D3AEC0}"/>
                    </a:ext>
                  </a:extLst>
                </p14:cNvPr>
                <p14:cNvContentPartPr/>
                <p14:nvPr/>
              </p14:nvContentPartPr>
              <p14:xfrm>
                <a:off x="14452260" y="811540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8D9009-A7CE-B56A-FB4F-B1BC02D3AE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89260" y="80524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8173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Overview</a:t>
            </a:r>
            <a:endParaRPr lang="en-US" sz="4400" dirty="0">
              <a:solidFill>
                <a:srgbClr val="0066FF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3" y="1656517"/>
            <a:ext cx="673537" cy="673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2213" y="261068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2213" y="3096101"/>
            <a:ext cx="3645813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Modernize Nepal's public transport for daily commuters.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656" y="1656517"/>
            <a:ext cx="673537" cy="673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8656" y="261068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198656" y="3096101"/>
            <a:ext cx="3645932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GPS tracking, ETA, driver behaviour monitoring, passenger alerts, predefined route.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3" y="5094208"/>
            <a:ext cx="673537" cy="673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2213" y="6048375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Challenges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72213" y="6533793"/>
            <a:ext cx="364581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Unpredictable traffic, congestion, safety, lack of data.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656" y="5094208"/>
            <a:ext cx="673537" cy="6735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8656" y="6048375"/>
            <a:ext cx="284190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Opportunities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198656" y="6533793"/>
            <a:ext cx="3645932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urban services, scale nationwide for broader impact.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7A5D99-5F11-1143-F8F9-3F92C37939E3}"/>
                  </a:ext>
                </a:extLst>
              </p14:cNvPr>
              <p14:cNvContentPartPr/>
              <p14:nvPr/>
            </p14:nvContentPartPr>
            <p14:xfrm>
              <a:off x="12928740" y="7860160"/>
              <a:ext cx="877320" cy="154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7A5D99-5F11-1143-F8F9-3F92C37939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5740" y="7797160"/>
                <a:ext cx="10029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3DB9D9-1F63-4D6A-312D-92A29B674583}"/>
                  </a:ext>
                </a:extLst>
              </p14:cNvPr>
              <p14:cNvContentPartPr/>
              <p14:nvPr/>
            </p14:nvContentPartPr>
            <p14:xfrm rot="1">
              <a:off x="13022641" y="7853929"/>
              <a:ext cx="1515718" cy="166902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3DB9D9-1F63-4D6A-312D-92A29B6745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">
                <a:off x="12959636" y="7791341"/>
                <a:ext cx="1641368" cy="292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649A2F-C5CD-89A1-9585-8F079E72229C}"/>
                  </a:ext>
                </a:extLst>
              </p14:cNvPr>
              <p14:cNvContentPartPr/>
              <p14:nvPr/>
            </p14:nvContentPartPr>
            <p14:xfrm>
              <a:off x="13424100" y="7746040"/>
              <a:ext cx="394200" cy="13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649A2F-C5CD-89A1-9585-8F079E7222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61100" y="7683400"/>
                <a:ext cx="5198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FE4FFA-3B65-B5A7-020B-D4ECEC377CD2}"/>
                  </a:ext>
                </a:extLst>
              </p14:cNvPr>
              <p14:cNvContentPartPr/>
              <p14:nvPr/>
            </p14:nvContentPartPr>
            <p14:xfrm>
              <a:off x="14312580" y="7980760"/>
              <a:ext cx="176400" cy="122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FE4FFA-3B65-B5A7-020B-D4ECEC377C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49580" y="7917760"/>
                <a:ext cx="302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3800CE-17CF-DF86-2867-F1768B17BFF0}"/>
                  </a:ext>
                </a:extLst>
              </p14:cNvPr>
              <p14:cNvContentPartPr/>
              <p14:nvPr/>
            </p14:nvContentPartPr>
            <p14:xfrm>
              <a:off x="13144020" y="7772680"/>
              <a:ext cx="62280" cy="7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3800CE-17CF-DF86-2867-F1768B17BF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81020" y="7709680"/>
                <a:ext cx="187920" cy="13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5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4450" dirty="0">
              <a:solidFill>
                <a:srgbClr val="0066FF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389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89415"/>
            <a:ext cx="4328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Estimated Time of Arrival (ETA)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983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bus location via GPS, updating every 10 seconds.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203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algorithm for 95% accurate arrival times at 5,000+ stops.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4783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via mobile app and public display screens.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038951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6884" y="3889415"/>
            <a:ext cx="3724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Driver Behavior Monitoring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437983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speed, harsh braking, rapid acceleration, idling events.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1849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for geofence violations and unauthorized stops.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62713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supports performance reviews and safety training, aiming for 15% reduction in traffic violations.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A108F4-A87D-8BD3-A281-C7C649FE3416}"/>
                  </a:ext>
                </a:extLst>
              </p14:cNvPr>
              <p14:cNvContentPartPr/>
              <p14:nvPr/>
            </p14:nvContentPartPr>
            <p14:xfrm>
              <a:off x="12979140" y="7822000"/>
              <a:ext cx="1474560" cy="77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A108F4-A87D-8BD3-A281-C7C649FE34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6140" y="7759000"/>
                <a:ext cx="1600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173931-911F-8A2E-B4B1-4DBF5D041BD9}"/>
                  </a:ext>
                </a:extLst>
              </p14:cNvPr>
              <p14:cNvContentPartPr/>
              <p14:nvPr/>
            </p14:nvContentPartPr>
            <p14:xfrm>
              <a:off x="12821460" y="7873480"/>
              <a:ext cx="1612800" cy="204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173931-911F-8A2E-B4B1-4DBF5D041B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8820" y="7810480"/>
                <a:ext cx="1738440" cy="32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543997"/>
            <a:ext cx="4946213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3850" dirty="0">
              <a:solidFill>
                <a:srgbClr val="0066FF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1458873"/>
            <a:ext cx="989171" cy="23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9402" y="1656636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Route Optimization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79402" y="2084427"/>
            <a:ext cx="6572131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dynamic routing adjusts for traffic congestion for 20% faster travel times.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879402" y="2836307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efficient routes and schedules based on data.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879402" y="3271599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dynamic adjustments for emergencies.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8" y="3785949"/>
            <a:ext cx="989171" cy="20104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79402" y="3983712"/>
            <a:ext cx="391334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Passenger Alerts &amp; Notifications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79402" y="4411504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notifications for bus arrivals, delays, and disruptions.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879402" y="4846796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reduce wait times by 25%.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879402" y="5282089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alternate route suggestions during delays.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68" y="5796439"/>
            <a:ext cx="989171" cy="18917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79402" y="5994202"/>
            <a:ext cx="279475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Emergency SOS Button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879402" y="6421993"/>
            <a:ext cx="65721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connection to dispatch center and emergency services.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1879402" y="6857286"/>
            <a:ext cx="6572131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GPS location sharing for rapid response, reducing time by 50%.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45167"/>
            <a:ext cx="3094633" cy="46418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75071" y="51961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Side Benefits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650677" y="5730478"/>
            <a:ext cx="64377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idle time and helps in assigning the right number of buses per route.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0677" y="6492835"/>
            <a:ext cx="64377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ETA info and cleaner routes lead to better user experience, encouraging regular use.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0677" y="7255193"/>
            <a:ext cx="643770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reduces delays and route confusion.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669" y="297458"/>
            <a:ext cx="2622707" cy="46832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74029" y="5189815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Driver Side Benefits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49634" y="5724168"/>
            <a:ext cx="643770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stress in unfamiliar or high-traffic areas.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549634" y="6188988"/>
            <a:ext cx="64377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schedules, stops, and app-based info reduce confrontations over delays or wrong routes.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549634" y="6951345"/>
            <a:ext cx="64377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Predefined routes and schedule help drivers avoid confusion and disputes.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F1A836-9802-6374-E4CC-A6F53F0118C7}"/>
                  </a:ext>
                </a:extLst>
              </p14:cNvPr>
              <p14:cNvContentPartPr/>
              <p14:nvPr/>
            </p14:nvContentPartPr>
            <p14:xfrm>
              <a:off x="12860700" y="7804360"/>
              <a:ext cx="1524960" cy="286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F1A836-9802-6374-E4CC-A6F53F0118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060" y="7741360"/>
                <a:ext cx="16506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653948-7C04-3E57-A477-2AC444BE23DF}"/>
                  </a:ext>
                </a:extLst>
              </p14:cNvPr>
              <p14:cNvContentPartPr/>
              <p14:nvPr/>
            </p14:nvContentPartPr>
            <p14:xfrm>
              <a:off x="13470540" y="7986160"/>
              <a:ext cx="294120" cy="66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653948-7C04-3E57-A477-2AC444BE2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07540" y="7923160"/>
                <a:ext cx="419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2DD964-87F2-5158-AC63-D65A26D4AAAA}"/>
                  </a:ext>
                </a:extLst>
              </p14:cNvPr>
              <p14:cNvContentPartPr/>
              <p14:nvPr/>
            </p14:nvContentPartPr>
            <p14:xfrm>
              <a:off x="14346780" y="7732720"/>
              <a:ext cx="105840" cy="27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2DD964-87F2-5158-AC63-D65A26D4AA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84140" y="7670080"/>
                <a:ext cx="231480" cy="39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8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Challenges </a:t>
            </a:r>
            <a:endParaRPr lang="en-US" sz="4450" dirty="0">
              <a:solidFill>
                <a:srgbClr val="0066FF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1003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162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Unpredictable Schedules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6373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70% of commuters report inconsistent timings, leading to average 30+ minute wait times.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11003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421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912043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Kathmandu ranks among most populated cities, with unoptimized public transport contributing significantly to bottlenecks.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11003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42162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Real-time Information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266373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no centralized system for bus locations, resulting in 85% of passengers lacking access to real-time data.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11003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421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Concerns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91204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25% of road accidents involve public transport, often linked to reckless driving.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0BCCAA-6841-6646-299F-FBCFF5F94A96}"/>
                  </a:ext>
                </a:extLst>
              </p14:cNvPr>
              <p14:cNvContentPartPr/>
              <p14:nvPr/>
            </p14:nvContentPartPr>
            <p14:xfrm>
              <a:off x="12928740" y="7796440"/>
              <a:ext cx="266760" cy="150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0BCCAA-6841-6646-299F-FBCFF5F94A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6100" y="7733800"/>
                <a:ext cx="392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3A5653-B6E0-6119-1238-CCE1FEAAF31A}"/>
                  </a:ext>
                </a:extLst>
              </p14:cNvPr>
              <p14:cNvContentPartPr/>
              <p14:nvPr/>
            </p14:nvContentPartPr>
            <p14:xfrm>
              <a:off x="12881940" y="7667920"/>
              <a:ext cx="1603800" cy="423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3A5653-B6E0-6119-1238-CCE1FEAAF3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19300" y="7605280"/>
                <a:ext cx="1729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5B5D11-731E-2416-6250-969C3EAF50B8}"/>
                  </a:ext>
                </a:extLst>
              </p14:cNvPr>
              <p14:cNvContentPartPr/>
              <p14:nvPr/>
            </p14:nvContentPartPr>
            <p14:xfrm>
              <a:off x="13118820" y="8089840"/>
              <a:ext cx="130860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5B5D11-731E-2416-6250-969C3EAF50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55820" y="8027200"/>
                <a:ext cx="143424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0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6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Impacts</a:t>
            </a:r>
            <a:endParaRPr lang="en-US" sz="4450" dirty="0">
              <a:solidFill>
                <a:srgbClr val="0066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73179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Passenger Experience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17927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increase in rider satisfaction.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6918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predictability and real-time info.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65721" y="350329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81304" y="1964412"/>
            <a:ext cx="3849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Safety &amp; Security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81304" y="2454831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15% reduction in public transport accidents.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81304" y="331672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driver monitoring and SOS features.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730609" y="286488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9594771" y="4382691"/>
            <a:ext cx="3067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594771" y="4873109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 fuel cost savings for operators.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594771" y="5372100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fleet management.</a:t>
            </a:r>
            <a:endParaRPr lang="en-US" sz="17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9481304" y="6075164"/>
            <a:ext cx="3873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Urban Planning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481304" y="656558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insights for new routes.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481304" y="706457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city flow by 20%.</a:t>
            </a:r>
            <a:endParaRPr lang="en-US" sz="17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7730609" y="62078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2128004" y="5470565"/>
            <a:ext cx="3021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28" name="Text 22"/>
          <p:cNvSpPr/>
          <p:nvPr/>
        </p:nvSpPr>
        <p:spPr>
          <a:xfrm>
            <a:off x="793790" y="596098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idling and optimized routes.</a:t>
            </a:r>
            <a:endParaRPr lang="en-US" sz="1750" dirty="0"/>
          </a:p>
        </p:txBody>
      </p:sp>
      <p:sp>
        <p:nvSpPr>
          <p:cNvPr id="29" name="Text 23"/>
          <p:cNvSpPr/>
          <p:nvPr/>
        </p:nvSpPr>
        <p:spPr>
          <a:xfrm>
            <a:off x="793790" y="645997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emissions, supporting climate goals.</a:t>
            </a:r>
            <a:endParaRPr lang="en-US" sz="17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31" name="Shape 24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5765721" y="556938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7AF93A9-0B87-A0A6-EED3-6CC9F48189E2}"/>
                  </a:ext>
                </a:extLst>
              </p14:cNvPr>
              <p14:cNvContentPartPr/>
              <p14:nvPr/>
            </p14:nvContentPartPr>
            <p14:xfrm>
              <a:off x="12962580" y="7797160"/>
              <a:ext cx="1479600" cy="312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7AF93A9-0B87-A0A6-EED3-6CC9F48189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9580" y="7734520"/>
                <a:ext cx="16052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CA3696-7A1E-9125-532D-D720FACA926E}"/>
                  </a:ext>
                </a:extLst>
              </p14:cNvPr>
              <p14:cNvContentPartPr/>
              <p14:nvPr/>
            </p14:nvContentPartPr>
            <p14:xfrm>
              <a:off x="13321860" y="8089840"/>
              <a:ext cx="687600" cy="51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CA3696-7A1E-9125-532D-D720FACA92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58860" y="8027200"/>
                <a:ext cx="813240" cy="17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669250"/>
            <a:ext cx="7164705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&amp; Scalability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952856" y="1622108"/>
            <a:ext cx="45719" cy="5005863"/>
          </a:xfrm>
          <a:prstGeom prst="roundRect">
            <a:avLst>
              <a:gd name="adj" fmla="val 378576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161752" y="1842373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21102" y="1622108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8314" y="1660684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3224" y="1692831"/>
            <a:ext cx="394239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Pilot Phase (Kathmandu Valley)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83224" y="2138243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on major routes within Kathmandu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Vallley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covering 400+ buses and 100,000+ daily passengers within 6 months.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1752" y="3429953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21102" y="3209687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8314" y="3248263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83224" y="3280410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83224" y="3725823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GPS, IoT sensors, cloud-based platform (AWS/Azure), mobile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61752" y="5017532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21102" y="4797266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8314" y="4835843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983224" y="4867989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983224" y="5313402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Nepal Department of Transport Management, local bus operators.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61752" y="6605111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21102" y="6384846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98314" y="6423422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983224" y="6455569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Phased Rollout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983224" y="6900982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to Pokhara and Biratnagar within 18-24 months, scaling to 2,000+ buses.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97650"/>
            <a:ext cx="7461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39173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Funding Needed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648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pilot program (200 buses).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39173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Buses Scalable 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23648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other major urban centers.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100k+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391733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Commuters Impacted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6" y="427327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 reliable system.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21743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smart bus tracking system is critical for modernizing Nepal's public transportation. Our vision is to create a reliable, efficient, and safe network for millions of Nepali citizens. We seek strategic partnerships and initial funding to begin the technical design phase. Your support is essential for a more connected, sustainable Nepal.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9459E-FF88-3FD3-C2EA-C71999F0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0"/>
            <a:ext cx="628019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664</Words>
  <Application>Microsoft Office PowerPoint</Application>
  <PresentationFormat>Custom</PresentationFormat>
  <Paragraphs>104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Singh</cp:lastModifiedBy>
  <cp:revision>3</cp:revision>
  <dcterms:created xsi:type="dcterms:W3CDTF">2025-06-14T08:00:47Z</dcterms:created>
  <dcterms:modified xsi:type="dcterms:W3CDTF">2025-06-14T10:58:38Z</dcterms:modified>
</cp:coreProperties>
</file>